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exe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68BA66-2677-4EAB-9C99-4073E1A7F8BD}">
  <a:tblStyle styleId="{3468BA66-2677-4EAB-9C99-4073E1A7F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exend-bold.fntdata"/><Relationship Id="rId10" Type="http://schemas.openxmlformats.org/officeDocument/2006/relationships/slide" Target="slides/slide4.xml"/><Relationship Id="rId32" Type="http://schemas.openxmlformats.org/officeDocument/2006/relationships/font" Target="fonts/Lexen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1bfbf99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d1bfbf99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a188f96e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a188f96e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a383cf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a383cf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a3ffc5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2a3ffc5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a3ffc5f77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2a3ffc5f77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a3ffc5f77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2a3ffc5f77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a3ffc5f77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2a3ffc5f77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c4bdd466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c4bdd466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a188f96e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2a188f96e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a188f96e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2a188f96e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c4bdd466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0c4bdd466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700"/>
              <a:buFont typeface="Roboto"/>
              <a:buNone/>
              <a:defRPr sz="17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 sz="1400">
                <a:solidFill>
                  <a:srgbClr val="44546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 1">
  <p:cSld name="TITLE_AND_BODY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311700" y="297975"/>
            <a:ext cx="565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1">
  <p:cSld name="TITLE_AND_BODY_2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824650" y="1887900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b="5544" l="16734" r="16727" t="0"/>
          <a:stretch/>
        </p:blipFill>
        <p:spPr>
          <a:xfrm>
            <a:off x="0" y="0"/>
            <a:ext cx="3422449" cy="48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2">
  <p:cSld name="TITLE_AND_BODY_2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37190" l="2095" r="0" t="37187"/>
          <a:stretch/>
        </p:blipFill>
        <p:spPr>
          <a:xfrm>
            <a:off x="0" y="3540450"/>
            <a:ext cx="5035602" cy="13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73135" l="16309" r="3817" t="1242"/>
          <a:stretch/>
        </p:blipFill>
        <p:spPr>
          <a:xfrm>
            <a:off x="5035600" y="3540450"/>
            <a:ext cx="4108401" cy="13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225735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Para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title"/>
          </p:nvPr>
        </p:nvSpPr>
        <p:spPr>
          <a:xfrm>
            <a:off x="5230850" y="1085125"/>
            <a:ext cx="3270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100"/>
              <a:buFont typeface="Roboto Medium"/>
              <a:buNone/>
              <a:defRPr sz="21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5230850" y="2096225"/>
            <a:ext cx="3222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1986" l="19110" r="19117" t="1987"/>
          <a:stretch/>
        </p:blipFill>
        <p:spPr>
          <a:xfrm>
            <a:off x="350869" y="561364"/>
            <a:ext cx="4122900" cy="3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 Care + Title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ve A Mark + Title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iment.Learn.Grow + title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 With The Best + Title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 1">
  <p:cSld name="BIG_NUMBER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- Rally Cry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rtiary logos">
  <p:cSld name="CUSTOM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blue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green">
  <p:cSld name="TITLE_AND_TWO_COLUMNS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orange">
  <p:cSld name="TITLE_AND_TWO_COLUMNS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purple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red">
  <p:cSld name="TITLE_AND_TWO_COLUMNS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1" name="Google Shape;141;p26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892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1pPr>
            <a:lvl2pPr indent="-28892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28892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4pPr>
            <a:lvl5pPr indent="-28892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5pPr>
            <a:lvl6pPr indent="-28892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6pPr>
            <a:lvl7pPr indent="-28892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7pPr>
            <a:lvl8pPr indent="-28892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8pPr>
            <a:lvl9pPr indent="-28892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-Rally Cry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+ Illustration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-Rally Cry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">
  <p:cSld name="SECTION_HEADER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30" name="Google Shape;30;p6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{3468BA66-2677-4EAB-9C99-4073E1A7F8BD}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 1">
  <p:cSld name="SECTION_HEADER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 b="22854" l="0" r="0" t="31132"/>
          <a:stretch/>
        </p:blipFill>
        <p:spPr>
          <a:xfrm>
            <a:off x="0" y="13200"/>
            <a:ext cx="6283800" cy="29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329950" y="290130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329950" y="445560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38796" l="0" r="54627" t="14773"/>
          <a:stretch/>
        </p:blipFill>
        <p:spPr>
          <a:xfrm>
            <a:off x="6283800" y="0"/>
            <a:ext cx="2860200" cy="29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 rot="-5400000">
            <a:off x="7936450" y="-272875"/>
            <a:ext cx="600000" cy="183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7C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011" y="336837"/>
            <a:ext cx="1591055" cy="59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1">
  <p:cSld name="TITLE_AND_BOD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4503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title"/>
          </p:nvPr>
        </p:nvSpPr>
        <p:spPr>
          <a:xfrm>
            <a:off x="73133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3" type="title"/>
          </p:nvPr>
        </p:nvSpPr>
        <p:spPr>
          <a:xfrm>
            <a:off x="73125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4" type="title"/>
          </p:nvPr>
        </p:nvSpPr>
        <p:spPr>
          <a:xfrm>
            <a:off x="345658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5" type="title"/>
          </p:nvPr>
        </p:nvSpPr>
        <p:spPr>
          <a:xfrm>
            <a:off x="345650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6" type="title"/>
          </p:nvPr>
        </p:nvSpPr>
        <p:spPr>
          <a:xfrm>
            <a:off x="6181906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7" type="title"/>
          </p:nvPr>
        </p:nvSpPr>
        <p:spPr>
          <a:xfrm>
            <a:off x="6181831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1" name="Google Shape;51;p9"/>
          <p:cNvSpPr/>
          <p:nvPr>
            <p:ph idx="8" type="pic"/>
          </p:nvPr>
        </p:nvSpPr>
        <p:spPr>
          <a:xfrm>
            <a:off x="9763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9"/>
          <p:cNvSpPr/>
          <p:nvPr>
            <p:ph idx="9" type="pic"/>
          </p:nvPr>
        </p:nvSpPr>
        <p:spPr>
          <a:xfrm>
            <a:off x="365060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9"/>
          <p:cNvSpPr/>
          <p:nvPr>
            <p:ph idx="13" type="pic"/>
          </p:nvPr>
        </p:nvSpPr>
        <p:spPr>
          <a:xfrm>
            <a:off x="63248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2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2979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title"/>
          </p:nvPr>
        </p:nvSpPr>
        <p:spPr>
          <a:xfrm>
            <a:off x="60476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3" type="title"/>
          </p:nvPr>
        </p:nvSpPr>
        <p:spPr>
          <a:xfrm>
            <a:off x="60476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4" type="title"/>
          </p:nvPr>
        </p:nvSpPr>
        <p:spPr>
          <a:xfrm>
            <a:off x="330255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5" type="title"/>
          </p:nvPr>
        </p:nvSpPr>
        <p:spPr>
          <a:xfrm>
            <a:off x="330255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6" type="title"/>
          </p:nvPr>
        </p:nvSpPr>
        <p:spPr>
          <a:xfrm>
            <a:off x="6131538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7" type="title"/>
          </p:nvPr>
        </p:nvSpPr>
        <p:spPr>
          <a:xfrm>
            <a:off x="6131538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8" type="title"/>
          </p:nvPr>
        </p:nvSpPr>
        <p:spPr>
          <a:xfrm>
            <a:off x="60476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9" type="title"/>
          </p:nvPr>
        </p:nvSpPr>
        <p:spPr>
          <a:xfrm>
            <a:off x="60476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3" type="title"/>
          </p:nvPr>
        </p:nvSpPr>
        <p:spPr>
          <a:xfrm>
            <a:off x="330255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4" type="title"/>
          </p:nvPr>
        </p:nvSpPr>
        <p:spPr>
          <a:xfrm>
            <a:off x="330255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5" type="title"/>
          </p:nvPr>
        </p:nvSpPr>
        <p:spPr>
          <a:xfrm>
            <a:off x="6131538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6" type="title"/>
          </p:nvPr>
        </p:nvSpPr>
        <p:spPr>
          <a:xfrm>
            <a:off x="6131538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9" name="Google Shape;69;p10"/>
          <p:cNvSpPr/>
          <p:nvPr>
            <p:ph idx="17" type="pic"/>
          </p:nvPr>
        </p:nvSpPr>
        <p:spPr>
          <a:xfrm>
            <a:off x="120610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0"/>
          <p:cNvSpPr/>
          <p:nvPr>
            <p:ph idx="18" type="pic"/>
          </p:nvPr>
        </p:nvSpPr>
        <p:spPr>
          <a:xfrm>
            <a:off x="3953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0"/>
          <p:cNvSpPr/>
          <p:nvPr>
            <p:ph idx="19" type="pic"/>
          </p:nvPr>
        </p:nvSpPr>
        <p:spPr>
          <a:xfrm>
            <a:off x="6782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0"/>
          <p:cNvSpPr/>
          <p:nvPr>
            <p:ph idx="20" type="pic"/>
          </p:nvPr>
        </p:nvSpPr>
        <p:spPr>
          <a:xfrm>
            <a:off x="120610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0"/>
          <p:cNvSpPr/>
          <p:nvPr>
            <p:ph idx="21" type="pic"/>
          </p:nvPr>
        </p:nvSpPr>
        <p:spPr>
          <a:xfrm>
            <a:off x="3953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22" type="pic"/>
          </p:nvPr>
        </p:nvSpPr>
        <p:spPr>
          <a:xfrm>
            <a:off x="6782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hyperlink" Target="https://github.com/Shlokkzz/JEDI-FLIPFIT-DEVELOPMENT-PROJECT/blob/main/JEDI-GROUP-H-UML-ARTIFACTS/USECASE%20DIAGRAMS/Customer%20Usecase%20diagram.png" TargetMode="External"/><Relationship Id="rId6" Type="http://schemas.openxmlformats.org/officeDocument/2006/relationships/hyperlink" Target="https://github.com/Shlokkzz/JEDI-FLIPFIT-DEVELOPMENT-PROJECT/blob/main/JEDI-GROUP-H-UML-ARTIFACTS/USECASE%20DIAGRAMS/Gym%20Owner%20Usecase%20diagram.png" TargetMode="External"/><Relationship Id="rId7" Type="http://schemas.openxmlformats.org/officeDocument/2006/relationships/hyperlink" Target="https://github.com/Shlokkzz/JEDI-FLIPFIT-DEVELOPMENT-PROJECT/blob/main/JEDI-GROUP-H-UML-ARTIFACTS/USECASE%20DIAGRAMS/Admin%20Usecase%20diagram.p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hyperlink" Target="https://github.com/Shlokkzz/JEDI-FLIPFIT-DEVELOPMENT-PROJECT/blob/main/JEDI-GROUP-H-UML-ARTIFACTS/ACTIVITY%20DIAGRAMS/Customer%20Activity%20diagram.png" TargetMode="External"/><Relationship Id="rId6" Type="http://schemas.openxmlformats.org/officeDocument/2006/relationships/hyperlink" Target="https://github.com/Shlokkzz/JEDI-FLIPFIT-DEVELOPMENT-PROJECT/blob/main/JEDI-GROUP-H-UML-ARTIFACTS/ACTIVITY%20DIAGRAMS/Gym%20Owner%20Activity%20diagram.png" TargetMode="External"/><Relationship Id="rId7" Type="http://schemas.openxmlformats.org/officeDocument/2006/relationships/hyperlink" Target="https://github.com/Shlokkzz/JEDI-FLIPFIT-DEVELOPMENT-PROJECT/blob/main/JEDI-GROUP-H-UML-ARTIFACTS/ACTIVITY%20DIAGRAMS/Admin%20Activity%20diagram.p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hyperlink" Target="https://github.com/Shlokkzz/JEDI-FLIPFIT-DEVELOPMENT-PROJECT/blob/main/JEDI-GROUP-H-UML-ARTIFACTS/CLASS%20DIAGRAM/User%20Class%20diagram.p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29950" y="2901300"/>
            <a:ext cx="68526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5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FlipFit: Gym Management System</a:t>
            </a:r>
            <a:endParaRPr sz="285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358375" y="378780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00"/>
              <a:buNone/>
            </a:pPr>
            <a:r>
              <a:rPr lang="en"/>
              <a:t>Group 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02875" y="4225125"/>
            <a:ext cx="4250700" cy="1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Stack:</a:t>
            </a:r>
            <a:endParaRPr/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5" y="617000"/>
            <a:ext cx="3225449" cy="30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75" y="617000"/>
            <a:ext cx="4376750" cy="42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21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type="title"/>
          </p:nvPr>
        </p:nvSpPr>
        <p:spPr>
          <a:xfrm>
            <a:off x="3887450" y="41662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UML Diagrams </a:t>
            </a:r>
            <a:endParaRPr/>
          </a:p>
        </p:txBody>
      </p:sp>
      <p:sp>
        <p:nvSpPr>
          <p:cNvPr id="272" name="Google Shape;272;p40"/>
          <p:cNvSpPr txBox="1"/>
          <p:nvPr>
            <p:ph idx="1" type="subTitle"/>
          </p:nvPr>
        </p:nvSpPr>
        <p:spPr>
          <a:xfrm>
            <a:off x="3887450" y="1379725"/>
            <a:ext cx="4522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Use Case</a:t>
            </a:r>
            <a:r>
              <a:rPr lang="en"/>
              <a:t> Diagram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Activity Diagram 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Class Diagram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00"/>
            <a:ext cx="9179524" cy="3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13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type="title"/>
          </p:nvPr>
        </p:nvSpPr>
        <p:spPr>
          <a:xfrm>
            <a:off x="572650" y="628150"/>
            <a:ext cx="42507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80" name="Google Shape;280;p41"/>
          <p:cNvSpPr txBox="1"/>
          <p:nvPr>
            <p:ph idx="1" type="subTitle"/>
          </p:nvPr>
        </p:nvSpPr>
        <p:spPr>
          <a:xfrm>
            <a:off x="382150" y="1547950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Customer Usecase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  <p:sp>
        <p:nvSpPr>
          <p:cNvPr id="281" name="Google Shape;281;p41"/>
          <p:cNvSpPr txBox="1"/>
          <p:nvPr>
            <p:ph idx="1" type="subTitle"/>
          </p:nvPr>
        </p:nvSpPr>
        <p:spPr>
          <a:xfrm>
            <a:off x="382150" y="21684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GymOwner Usecase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  <p:sp>
        <p:nvSpPr>
          <p:cNvPr id="282" name="Google Shape;282;p41"/>
          <p:cNvSpPr txBox="1"/>
          <p:nvPr>
            <p:ph idx="1" type="subTitle"/>
          </p:nvPr>
        </p:nvSpPr>
        <p:spPr>
          <a:xfrm>
            <a:off x="382150" y="28684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Admin Usecase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00"/>
            <a:ext cx="9179524" cy="3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13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>
            <p:ph type="title"/>
          </p:nvPr>
        </p:nvSpPr>
        <p:spPr>
          <a:xfrm>
            <a:off x="353425" y="534050"/>
            <a:ext cx="2945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20"/>
              <a:t>Activity Diagram </a:t>
            </a:r>
            <a:endParaRPr sz="2620"/>
          </a:p>
        </p:txBody>
      </p:sp>
      <p:sp>
        <p:nvSpPr>
          <p:cNvPr id="290" name="Google Shape;290;p42"/>
          <p:cNvSpPr txBox="1"/>
          <p:nvPr>
            <p:ph idx="1" type="subTitle"/>
          </p:nvPr>
        </p:nvSpPr>
        <p:spPr>
          <a:xfrm>
            <a:off x="382150" y="15670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Customer Activity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  <p:sp>
        <p:nvSpPr>
          <p:cNvPr id="291" name="Google Shape;291;p42"/>
          <p:cNvSpPr txBox="1"/>
          <p:nvPr>
            <p:ph idx="1" type="subTitle"/>
          </p:nvPr>
        </p:nvSpPr>
        <p:spPr>
          <a:xfrm>
            <a:off x="382150" y="21684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GymOwner Activity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382150" y="28684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Flipfit Admin Activity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00"/>
            <a:ext cx="9179524" cy="3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13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>
            <p:ph type="title"/>
          </p:nvPr>
        </p:nvSpPr>
        <p:spPr>
          <a:xfrm>
            <a:off x="353425" y="526950"/>
            <a:ext cx="2945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20"/>
              <a:t>Class</a:t>
            </a:r>
            <a:r>
              <a:rPr lang="en" sz="2620"/>
              <a:t> Diagram </a:t>
            </a:r>
            <a:endParaRPr sz="2620"/>
          </a:p>
        </p:txBody>
      </p:sp>
      <p:sp>
        <p:nvSpPr>
          <p:cNvPr id="300" name="Google Shape;300;p43"/>
          <p:cNvSpPr txBox="1"/>
          <p:nvPr>
            <p:ph idx="1" type="subTitle"/>
          </p:nvPr>
        </p:nvSpPr>
        <p:spPr>
          <a:xfrm>
            <a:off x="382150" y="1567075"/>
            <a:ext cx="4877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20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672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 Diagram </a:t>
            </a:r>
            <a:r>
              <a:rPr lang="en" sz="1672">
                <a:solidFill>
                  <a:schemeClr val="dk1"/>
                </a:solidFill>
              </a:rPr>
              <a:t> </a:t>
            </a:r>
            <a:endParaRPr sz="167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7CD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/>
        </p:nvSpPr>
        <p:spPr>
          <a:xfrm>
            <a:off x="437950" y="1186350"/>
            <a:ext cx="74949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Learning new tech stack and implementing pre-existing knowledge to build a real life application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Normalising database and reducing redundancy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How to streamline design of application using UML diagrams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Teamwork and collaboration with developers using Git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Challenges and Learnings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7CD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538875" y="302850"/>
            <a:ext cx="2575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20"/>
              <a:t>Future Work</a:t>
            </a:r>
            <a:endParaRPr sz="2520"/>
          </a:p>
        </p:txBody>
      </p:sp>
      <p:sp>
        <p:nvSpPr>
          <p:cNvPr id="312" name="Google Shape;312;p45"/>
          <p:cNvSpPr txBox="1"/>
          <p:nvPr/>
        </p:nvSpPr>
        <p:spPr>
          <a:xfrm>
            <a:off x="538875" y="838300"/>
            <a:ext cx="74949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Implementing wait-list system to efficiently utilize slots when cancelled by another user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Building a web page frontend to facilitate user application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Adding another role for trainers and allowing customers to book them for personal training sessions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3" name="Google Shape;313;p45"/>
          <p:cNvSpPr txBox="1"/>
          <p:nvPr>
            <p:ph type="title"/>
          </p:nvPr>
        </p:nvSpPr>
        <p:spPr>
          <a:xfrm>
            <a:off x="538875" y="2817650"/>
            <a:ext cx="181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20"/>
              <a:t>Conclusion</a:t>
            </a:r>
            <a:endParaRPr sz="2520"/>
          </a:p>
        </p:txBody>
      </p:sp>
      <p:sp>
        <p:nvSpPr>
          <p:cNvPr id="314" name="Google Shape;314;p45"/>
          <p:cNvSpPr txBox="1"/>
          <p:nvPr/>
        </p:nvSpPr>
        <p:spPr>
          <a:xfrm>
            <a:off x="457000" y="3282300"/>
            <a:ext cx="74949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We successfully implemented admin, user and gym owner side of our application, integration of database and learnt real life implementation on the way.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535975" y="2126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500">
                <a:solidFill>
                  <a:srgbClr val="FFDE14"/>
                </a:solidFill>
                <a:latin typeface="Arial"/>
                <a:ea typeface="Arial"/>
                <a:cs typeface="Arial"/>
                <a:sym typeface="Arial"/>
              </a:rPr>
              <a:t>Stakeholders</a:t>
            </a:r>
            <a:endParaRPr b="0" sz="2500">
              <a:solidFill>
                <a:srgbClr val="FFDE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5100"/>
          </a:p>
        </p:txBody>
      </p:sp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329950" y="1129575"/>
            <a:ext cx="66678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Sponsor  :  </a:t>
            </a:r>
            <a:r>
              <a:rPr lang="en" sz="1950">
                <a:latin typeface="Arial"/>
                <a:ea typeface="Arial"/>
                <a:cs typeface="Arial"/>
                <a:sym typeface="Arial"/>
              </a:rPr>
              <a:t>Flipkart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SME’s : </a:t>
            </a:r>
            <a:r>
              <a:rPr lang="en" sz="1950">
                <a:latin typeface="Arial"/>
                <a:ea typeface="Arial"/>
                <a:cs typeface="Arial"/>
                <a:sym typeface="Arial"/>
              </a:rPr>
              <a:t>Amit Balyan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Coordinators : Raksha Dubey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00"/>
              <a:buNone/>
            </a:pPr>
            <a:r>
              <a:t/>
            </a:r>
            <a:endParaRPr sz="2700"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75" y="1129575"/>
            <a:ext cx="4716425" cy="38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537750" y="603400"/>
            <a:ext cx="47844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" sz="2545">
                <a:solidFill>
                  <a:srgbClr val="FFDE14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sz="2545">
              <a:solidFill>
                <a:srgbClr val="FFDE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t/>
            </a:r>
            <a:endParaRPr sz="3780"/>
          </a:p>
        </p:txBody>
      </p:sp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-504400" y="3708450"/>
            <a:ext cx="326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850" y="877050"/>
            <a:ext cx="3724849" cy="404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25" y="1013975"/>
            <a:ext cx="3323525" cy="31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1065625" y="178322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Team Structure</a:t>
            </a:r>
            <a:endParaRPr b="1"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1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-57300" y="0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solidFill>
                  <a:schemeClr val="lt1"/>
                </a:solidFill>
              </a:rPr>
              <a:t>Our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774375" y="809900"/>
            <a:ext cx="48735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Aryan Sonwatikar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Aryan Parmar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Darsh Bhavin Doshi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Kuhu Gupta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Nakka SaiKrishna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Smit Bagadia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Shlok Patel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Shrishti Akhouri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Yatharth Nanda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0" y="689125"/>
            <a:ext cx="6756176" cy="32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825" y="710850"/>
            <a:ext cx="4308426" cy="3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3473750" y="4157100"/>
            <a:ext cx="7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E14"/>
                </a:solidFill>
              </a:rPr>
              <a:t>1</a:t>
            </a:r>
            <a:endParaRPr b="1" sz="1800">
              <a:solidFill>
                <a:srgbClr val="FFDE14"/>
              </a:solidFill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4132700" y="3603900"/>
            <a:ext cx="4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E14"/>
                </a:solidFill>
              </a:rPr>
              <a:t>2</a:t>
            </a:r>
            <a:endParaRPr sz="1800">
              <a:solidFill>
                <a:srgbClr val="FFDE14"/>
              </a:solidFill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4816050" y="2944950"/>
            <a:ext cx="594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E14"/>
                </a:solidFill>
                <a:highlight>
                  <a:schemeClr val="accent1"/>
                </a:highlight>
              </a:rPr>
              <a:t>3</a:t>
            </a:r>
            <a:endParaRPr sz="1800">
              <a:solidFill>
                <a:srgbClr val="FFDE14"/>
              </a:solidFill>
              <a:highlight>
                <a:schemeClr val="accent1"/>
              </a:highlight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5572625" y="2269725"/>
            <a:ext cx="553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E14"/>
                </a:solidFill>
              </a:rPr>
              <a:t>4</a:t>
            </a:r>
            <a:endParaRPr sz="1800">
              <a:solidFill>
                <a:srgbClr val="FFDE14"/>
              </a:solidFill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6434975" y="1537550"/>
            <a:ext cx="594000" cy="63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E14"/>
                </a:solidFill>
              </a:rPr>
              <a:t>5</a:t>
            </a:r>
            <a:endParaRPr sz="1800">
              <a:solidFill>
                <a:srgbClr val="FFDE14"/>
              </a:solidFill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146950" y="4121850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Understanding Project Requirements and Goals</a:t>
            </a:r>
            <a:endParaRPr b="1" sz="1050">
              <a:solidFill>
                <a:schemeClr val="dk1"/>
              </a:solidFill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4763125" y="3752775"/>
            <a:ext cx="3000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Understanding the technology stack required for the project</a:t>
            </a:r>
            <a:endParaRPr b="1" sz="1050">
              <a:solidFill>
                <a:schemeClr val="dk1"/>
              </a:solidFill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1318750" y="25987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Architecture Design and Development</a:t>
            </a:r>
            <a:endParaRPr b="1" sz="1050">
              <a:solidFill>
                <a:schemeClr val="dk1"/>
              </a:solidFill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6248900" y="2373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Testing on Console</a:t>
            </a:r>
            <a:endParaRPr b="1" sz="1050">
              <a:solidFill>
                <a:schemeClr val="dk1"/>
              </a:solidFill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3577025" y="1089300"/>
            <a:ext cx="254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P</a:t>
            </a:r>
            <a:r>
              <a:rPr b="1" lang="en" sz="1050">
                <a:solidFill>
                  <a:schemeClr val="dk1"/>
                </a:solidFill>
              </a:rPr>
              <a:t>roject Demo</a:t>
            </a:r>
            <a:endParaRPr b="1"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7CD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Action Plan</a:t>
            </a:r>
            <a:endParaRPr/>
          </a:p>
        </p:txBody>
      </p:sp>
      <p:sp>
        <p:nvSpPr>
          <p:cNvPr id="206" name="Google Shape;206;p36"/>
          <p:cNvSpPr txBox="1"/>
          <p:nvPr>
            <p:ph idx="2" type="body"/>
          </p:nvPr>
        </p:nvSpPr>
        <p:spPr>
          <a:xfrm>
            <a:off x="311700" y="1336175"/>
            <a:ext cx="82296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18"/>
              <a:buNone/>
            </a:pPr>
            <a:r>
              <a:rPr lang="en" sz="1517">
                <a:latin typeface="Roboto"/>
                <a:ea typeface="Roboto"/>
                <a:cs typeface="Roboto"/>
                <a:sym typeface="Roboto"/>
              </a:rPr>
              <a:t>Day 1: Making a rough implementation for design flow of flipfit application.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Day 2: Getting ready with the uml diagrams(class,use case and activity flow) and getting it reviewed.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Day 3: Getting accustomed to git, spring tool suite.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Day 4: Getting started with java application code(packages: bean, business and client)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Day 5: Designing the database schema and getting started with DAO implementation.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Day 6: Testing and improving userflow.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7CD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09475" y="127350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12" name="Google Shape;212;p37"/>
          <p:cNvSpPr txBox="1"/>
          <p:nvPr>
            <p:ph idx="1" type="subTitle"/>
          </p:nvPr>
        </p:nvSpPr>
        <p:spPr>
          <a:xfrm>
            <a:off x="309475" y="661550"/>
            <a:ext cx="72780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Lack of a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centralized platform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book gym slots in partner fitness centers.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Users face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uncertainty in slot availability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leading to inconvenience.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Gyms struggle with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 slot management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tracking bookings.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for a 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booking experience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with real-time availability.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460600" y="2166750"/>
            <a:ext cx="2621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DE14"/>
                </a:solidFill>
              </a:rPr>
              <a:t>Our solution</a:t>
            </a:r>
            <a:endParaRPr sz="2500">
              <a:solidFill>
                <a:srgbClr val="FFDE14"/>
              </a:solidFill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402600" y="2674075"/>
            <a:ext cx="73581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 </a:t>
            </a:r>
            <a:r>
              <a:rPr b="1" lang="en" sz="1500">
                <a:solidFill>
                  <a:schemeClr val="lt1"/>
                </a:solidFill>
              </a:rPr>
              <a:t>user-friendly platform</a:t>
            </a:r>
            <a:r>
              <a:rPr lang="en" sz="1500">
                <a:solidFill>
                  <a:schemeClr val="lt1"/>
                </a:solidFill>
              </a:rPr>
              <a:t> to discover and book workout slots at partner gyms.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Real-time slot availability</a:t>
            </a:r>
            <a:r>
              <a:rPr lang="en" sz="1500">
                <a:solidFill>
                  <a:schemeClr val="lt1"/>
                </a:solidFill>
              </a:rPr>
              <a:t> based on gym capacity.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Admin dashboard</a:t>
            </a:r>
            <a:r>
              <a:rPr lang="en" sz="1500">
                <a:solidFill>
                  <a:schemeClr val="lt1"/>
                </a:solidFill>
              </a:rPr>
              <a:t> for gyms to manage slots and track bookings.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Scalable backend system</a:t>
            </a:r>
            <a:r>
              <a:rPr lang="en" sz="1500">
                <a:solidFill>
                  <a:schemeClr val="lt1"/>
                </a:solidFill>
              </a:rPr>
              <a:t> ensuring smooth operations and future expansion.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297975"/>
            <a:ext cx="565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Engineering Practices</a:t>
            </a:r>
            <a:endParaRPr/>
          </a:p>
        </p:txBody>
      </p:sp>
      <p:grpSp>
        <p:nvGrpSpPr>
          <p:cNvPr id="220" name="Google Shape;220;p38"/>
          <p:cNvGrpSpPr/>
          <p:nvPr/>
        </p:nvGrpSpPr>
        <p:grpSpPr>
          <a:xfrm>
            <a:off x="308838" y="1242975"/>
            <a:ext cx="3558375" cy="924600"/>
            <a:chOff x="308838" y="1242975"/>
            <a:chExt cx="3558375" cy="924600"/>
          </a:xfrm>
        </p:grpSpPr>
        <p:cxnSp>
          <p:nvCxnSpPr>
            <p:cNvPr id="221" name="Google Shape;221;p38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2" name="Google Shape;222;p38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Testing &amp; Integration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38"/>
          <p:cNvGrpSpPr/>
          <p:nvPr/>
        </p:nvGrpSpPr>
        <p:grpSpPr>
          <a:xfrm>
            <a:off x="311688" y="2646125"/>
            <a:ext cx="3260250" cy="924600"/>
            <a:chOff x="311688" y="2646125"/>
            <a:chExt cx="3260250" cy="924600"/>
          </a:xfrm>
        </p:grpSpPr>
        <p:cxnSp>
          <p:nvCxnSpPr>
            <p:cNvPr id="224" name="Google Shape;224;p38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5" name="Google Shape;225;p38"/>
            <p:cNvSpPr txBox="1"/>
            <p:nvPr/>
          </p:nvSpPr>
          <p:spPr>
            <a:xfrm>
              <a:off x="311688" y="26461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Planning: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Requirement Gathering</a:t>
              </a: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38"/>
          <p:cNvGrpSpPr/>
          <p:nvPr/>
        </p:nvGrpSpPr>
        <p:grpSpPr>
          <a:xfrm>
            <a:off x="4657738" y="3391700"/>
            <a:ext cx="4162750" cy="924600"/>
            <a:chOff x="4657738" y="3391700"/>
            <a:chExt cx="4162750" cy="924600"/>
          </a:xfrm>
        </p:grpSpPr>
        <p:cxnSp>
          <p:nvCxnSpPr>
            <p:cNvPr id="227" name="Google Shape;227;p38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8" name="Google Shape;228;p38"/>
            <p:cNvSpPr txBox="1"/>
            <p:nvPr/>
          </p:nvSpPr>
          <p:spPr>
            <a:xfrm>
              <a:off x="6696488" y="33917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Tech stack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9" name="Google Shape;229;p38"/>
          <p:cNvGrpSpPr/>
          <p:nvPr/>
        </p:nvGrpSpPr>
        <p:grpSpPr>
          <a:xfrm>
            <a:off x="5209838" y="1242975"/>
            <a:ext cx="3610650" cy="924600"/>
            <a:chOff x="5209838" y="1242975"/>
            <a:chExt cx="3610650" cy="924600"/>
          </a:xfrm>
        </p:grpSpPr>
        <p:sp>
          <p:nvSpPr>
            <p:cNvPr id="230" name="Google Shape;230;p38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Implementation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Code development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1" name="Google Shape;231;p38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32" name="Google Shape;232;p38"/>
          <p:cNvGrpSpPr/>
          <p:nvPr/>
        </p:nvGrpSpPr>
        <p:grpSpPr>
          <a:xfrm>
            <a:off x="5610288" y="2313350"/>
            <a:ext cx="3210200" cy="924600"/>
            <a:chOff x="5610288" y="2313350"/>
            <a:chExt cx="3210200" cy="924600"/>
          </a:xfrm>
        </p:grpSpPr>
        <p:cxnSp>
          <p:nvCxnSpPr>
            <p:cNvPr id="233" name="Google Shape;233;p38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34" name="Google Shape;234;p38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UML Artifacts ,Architectural design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38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236" name="Google Shape;236;p38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FDE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257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9559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45B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027C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8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8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38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8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8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53535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Google Shape;256;p38"/>
          <p:cNvSpPr txBox="1"/>
          <p:nvPr/>
        </p:nvSpPr>
        <p:spPr>
          <a:xfrm>
            <a:off x="4051350" y="2318550"/>
            <a:ext cx="10890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Software Development Cycle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